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F412A-1DDE-4BA0-BB93-A7C9903B8CCA}" v="107" dt="2025-12-04T02:57:55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ng, Anmol (UG - Sch of Engineering)" userId="769b6faf-f693-40e1-861f-82cc23b6270a" providerId="ADAL" clId="{C5E45EAD-059B-446D-804A-367D07467FDA}"/>
    <pc:docChg chg="undo custSel modSld">
      <pc:chgData name="Gurung, Anmol (UG - Sch of Engineering)" userId="769b6faf-f693-40e1-861f-82cc23b6270a" providerId="ADAL" clId="{C5E45EAD-059B-446D-804A-367D07467FDA}" dt="2025-12-04T02:57:58.661" v="1308" actId="1076"/>
      <pc:docMkLst>
        <pc:docMk/>
      </pc:docMkLst>
      <pc:sldChg chg="addSp delSp modSp mod modTransition delAnim modAnim">
        <pc:chgData name="Gurung, Anmol (UG - Sch of Engineering)" userId="769b6faf-f693-40e1-861f-82cc23b6270a" providerId="ADAL" clId="{C5E45EAD-059B-446D-804A-367D07467FDA}" dt="2025-12-04T02:56:57.768" v="1304"/>
        <pc:sldMkLst>
          <pc:docMk/>
          <pc:sldMk cId="3095724920" sldId="256"/>
        </pc:sldMkLst>
        <pc:spChg chg="mod">
          <ac:chgData name="Gurung, Anmol (UG - Sch of Engineering)" userId="769b6faf-f693-40e1-861f-82cc23b6270a" providerId="ADAL" clId="{C5E45EAD-059B-446D-804A-367D07467FDA}" dt="2025-12-03T19:25:51.417" v="224" actId="115"/>
          <ac:spMkLst>
            <pc:docMk/>
            <pc:sldMk cId="3095724920" sldId="256"/>
            <ac:spMk id="2" creationId="{58613E46-2D9C-949E-3307-2763900C6C0E}"/>
          </ac:spMkLst>
        </pc:spChg>
        <pc:spChg chg="mod">
          <ac:chgData name="Gurung, Anmol (UG - Sch of Engineering)" userId="769b6faf-f693-40e1-861f-82cc23b6270a" providerId="ADAL" clId="{C5E45EAD-059B-446D-804A-367D07467FDA}" dt="2025-12-03T19:32:18.492" v="303" actId="207"/>
          <ac:spMkLst>
            <pc:docMk/>
            <pc:sldMk cId="3095724920" sldId="256"/>
            <ac:spMk id="3" creationId="{5C9F5413-BD7C-BD5C-EE5B-EC79CEC3F63E}"/>
          </ac:spMkLst>
        </pc:spChg>
        <pc:picChg chg="del mod">
          <ac:chgData name="Gurung, Anmol (UG - Sch of Engineering)" userId="769b6faf-f693-40e1-861f-82cc23b6270a" providerId="ADAL" clId="{C5E45EAD-059B-446D-804A-367D07467FDA}" dt="2025-12-03T20:24:27.196" v="1156" actId="21"/>
          <ac:picMkLst>
            <pc:docMk/>
            <pc:sldMk cId="3095724920" sldId="256"/>
            <ac:picMk id="7" creationId="{1BED0FE5-D2C6-DEE2-3D09-9F86C3BD2E52}"/>
          </ac:picMkLst>
        </pc:picChg>
        <pc:picChg chg="del">
          <ac:chgData name="Gurung, Anmol (UG - Sch of Engineering)" userId="769b6faf-f693-40e1-861f-82cc23b6270a" providerId="ADAL" clId="{C5E45EAD-059B-446D-804A-367D07467FDA}" dt="2025-12-03T20:24:45.369" v="1157" actId="478"/>
          <ac:picMkLst>
            <pc:docMk/>
            <pc:sldMk cId="3095724920" sldId="256"/>
            <ac:picMk id="8" creationId="{8BA5E1B8-6C5F-51D4-6D56-44DF34E306A4}"/>
          </ac:picMkLst>
        </pc:picChg>
        <pc:picChg chg="del mod">
          <ac:chgData name="Gurung, Anmol (UG - Sch of Engineering)" userId="769b6faf-f693-40e1-861f-82cc23b6270a" providerId="ADAL" clId="{C5E45EAD-059B-446D-804A-367D07467FDA}" dt="2025-12-03T20:25:11.312" v="1159" actId="21"/>
          <ac:picMkLst>
            <pc:docMk/>
            <pc:sldMk cId="3095724920" sldId="256"/>
            <ac:picMk id="10" creationId="{317C2A7E-BF93-F315-C94C-5D90F39266B6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8:15.048" v="1162"/>
          <ac:picMkLst>
            <pc:docMk/>
            <pc:sldMk cId="3095724920" sldId="256"/>
            <ac:picMk id="20" creationId="{7649AC71-6AC6-08A6-F754-44884F2FD7CC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9:19.416" v="1172"/>
          <ac:picMkLst>
            <pc:docMk/>
            <pc:sldMk cId="3095724920" sldId="256"/>
            <ac:picMk id="21" creationId="{9E2A5F63-4115-F26C-6EC7-33C516651021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3T20:29:29.489" v="1173"/>
          <ac:picMkLst>
            <pc:docMk/>
            <pc:sldMk cId="3095724920" sldId="256"/>
            <ac:picMk id="35" creationId="{640AD67B-1190-E86D-1D0C-AE83F417F9F1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1:14:42.688" v="1183"/>
          <ac:picMkLst>
            <pc:docMk/>
            <pc:sldMk cId="3095724920" sldId="256"/>
            <ac:picMk id="55" creationId="{992ABA54-ED5D-22EE-915D-6A02B1BD8C35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1:14:56.062" v="1185" actId="21"/>
          <ac:picMkLst>
            <pc:docMk/>
            <pc:sldMk cId="3095724920" sldId="256"/>
            <ac:picMk id="61" creationId="{44FD6546-8953-F328-B977-F202285670B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4:36.348" v="1188"/>
          <ac:picMkLst>
            <pc:docMk/>
            <pc:sldMk cId="3095724920" sldId="256"/>
            <ac:picMk id="66" creationId="{42B03458-4A1F-6BFB-1F2A-5D700B633F2B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4:55.338" v="1190" actId="21"/>
          <ac:picMkLst>
            <pc:docMk/>
            <pc:sldMk cId="3095724920" sldId="256"/>
            <ac:picMk id="67" creationId="{5B756563-6650-18F1-0B03-C6DA1076B062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5:18.947" v="1193"/>
          <ac:picMkLst>
            <pc:docMk/>
            <pc:sldMk cId="3095724920" sldId="256"/>
            <ac:picMk id="71" creationId="{A4F6B2EE-E95C-4FDB-5B11-08058208D9B3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6:28.955" v="1300"/>
          <ac:picMkLst>
            <pc:docMk/>
            <pc:sldMk cId="3095724920" sldId="256"/>
            <ac:picMk id="72" creationId="{8F56F906-747C-B85F-9974-71088A43EB1D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6:40.509" v="1301"/>
          <ac:picMkLst>
            <pc:docMk/>
            <pc:sldMk cId="3095724920" sldId="256"/>
            <ac:picMk id="85" creationId="{4B6D7142-C3FC-E098-08F0-B9E6BE3A050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6:43.807" v="1303"/>
          <ac:picMkLst>
            <pc:docMk/>
            <pc:sldMk cId="3095724920" sldId="256"/>
            <ac:picMk id="86" creationId="{274C7293-42A2-5151-630F-5B4DBEC4B64A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6:57.768" v="1304"/>
          <ac:picMkLst>
            <pc:docMk/>
            <pc:sldMk cId="3095724920" sldId="256"/>
            <ac:picMk id="89" creationId="{42E5AAA5-D5B7-5603-B50D-D3E035BB70BD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6:57.768" v="1304"/>
          <ac:picMkLst>
            <pc:docMk/>
            <pc:sldMk cId="3095724920" sldId="256"/>
            <ac:picMk id="90" creationId="{BB2527D1-53D4-4EEE-076F-C3BF3AAFEAFC}"/>
          </ac:picMkLst>
        </pc:picChg>
      </pc:sldChg>
      <pc:sldChg chg="addSp delSp modSp mod modTransition delAnim modAnim">
        <pc:chgData name="Gurung, Anmol (UG - Sch of Engineering)" userId="769b6faf-f693-40e1-861f-82cc23b6270a" providerId="ADAL" clId="{C5E45EAD-059B-446D-804A-367D07467FDA}" dt="2025-12-04T02:44:21.492" v="1253" actId="21"/>
        <pc:sldMkLst>
          <pc:docMk/>
          <pc:sldMk cId="3854264970" sldId="257"/>
        </pc:sldMkLst>
        <pc:spChg chg="mod">
          <ac:chgData name="Gurung, Anmol (UG - Sch of Engineering)" userId="769b6faf-f693-40e1-861f-82cc23b6270a" providerId="ADAL" clId="{C5E45EAD-059B-446D-804A-367D07467FDA}" dt="2025-12-03T19:25:56.345" v="226" actId="115"/>
          <ac:spMkLst>
            <pc:docMk/>
            <pc:sldMk cId="3854264970" sldId="257"/>
            <ac:spMk id="2" creationId="{99458946-7375-5F53-E8A1-F4B865E5AB09}"/>
          </ac:spMkLst>
        </pc:spChg>
        <pc:spChg chg="mod">
          <ac:chgData name="Gurung, Anmol (UG - Sch of Engineering)" userId="769b6faf-f693-40e1-861f-82cc23b6270a" providerId="ADAL" clId="{C5E45EAD-059B-446D-804A-367D07467FDA}" dt="2025-12-03T19:26:00.403" v="227" actId="207"/>
          <ac:spMkLst>
            <pc:docMk/>
            <pc:sldMk cId="3854264970" sldId="257"/>
            <ac:spMk id="3" creationId="{57AA7F51-2F24-127D-C16F-FBC2FD61B913}"/>
          </ac:spMkLst>
        </pc:spChg>
        <pc:picChg chg="add del mod">
          <ac:chgData name="Gurung, Anmol (UG - Sch of Engineering)" userId="769b6faf-f693-40e1-861f-82cc23b6270a" providerId="ADAL" clId="{C5E45EAD-059B-446D-804A-367D07467FDA}" dt="2025-12-03T20:28:36.349" v="1164" actId="21"/>
          <ac:picMkLst>
            <pc:docMk/>
            <pc:sldMk cId="3854264970" sldId="257"/>
            <ac:picMk id="10" creationId="{5BC0E17F-6C7A-FF22-266C-DED1BD522A1F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6:25.478" v="1198"/>
          <ac:picMkLst>
            <pc:docMk/>
            <pc:sldMk cId="3854264970" sldId="257"/>
            <ac:picMk id="33" creationId="{42C995D5-A9B6-D402-A7F8-7606CCB249C0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6:29.750" v="1200"/>
          <ac:picMkLst>
            <pc:docMk/>
            <pc:sldMk cId="3854264970" sldId="257"/>
            <ac:picMk id="34" creationId="{5BBCCB8C-8DDC-132E-8263-8EC80682ADCE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26:52.720" v="1201"/>
          <ac:picMkLst>
            <pc:docMk/>
            <pc:sldMk cId="3854264970" sldId="257"/>
            <ac:picMk id="37" creationId="{365FD258-6789-28BF-3E5F-10901CFB958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6:54.407" v="1203"/>
          <ac:picMkLst>
            <pc:docMk/>
            <pc:sldMk cId="3854264970" sldId="257"/>
            <ac:picMk id="38" creationId="{86C9E063-3A26-78A6-8106-97EE5175131A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28:33.795" v="1204"/>
          <ac:picMkLst>
            <pc:docMk/>
            <pc:sldMk cId="3854264970" sldId="257"/>
            <ac:picMk id="41" creationId="{7A27E6A1-8FA7-E50B-6993-6BEDA5D42AAA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28:36.105" v="1206"/>
          <ac:picMkLst>
            <pc:docMk/>
            <pc:sldMk cId="3854264970" sldId="257"/>
            <ac:picMk id="42" creationId="{52D0F390-22DA-1A3C-F7C2-D9D765491C14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0:02.774" v="1207"/>
          <ac:picMkLst>
            <pc:docMk/>
            <pc:sldMk cId="3854264970" sldId="257"/>
            <ac:picMk id="45" creationId="{E74ACB09-A9F2-F45B-8841-621AB7B5FE9A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0:04.728" v="1209"/>
          <ac:picMkLst>
            <pc:docMk/>
            <pc:sldMk cId="3854264970" sldId="257"/>
            <ac:picMk id="46" creationId="{60EA8A15-1F89-3522-C142-71E364095397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0:48.801" v="1210"/>
          <ac:picMkLst>
            <pc:docMk/>
            <pc:sldMk cId="3854264970" sldId="257"/>
            <ac:picMk id="49" creationId="{29FD1162-2F0B-564F-99ED-A43E81718692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0:50.211" v="1212"/>
          <ac:picMkLst>
            <pc:docMk/>
            <pc:sldMk cId="3854264970" sldId="257"/>
            <ac:picMk id="50" creationId="{D72534C6-7505-5AEE-A930-9631409D65E6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1:19.926" v="1213"/>
          <ac:picMkLst>
            <pc:docMk/>
            <pc:sldMk cId="3854264970" sldId="257"/>
            <ac:picMk id="53" creationId="{BD76332D-1454-A57F-EE85-237A7381340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1:21.551" v="1215"/>
          <ac:picMkLst>
            <pc:docMk/>
            <pc:sldMk cId="3854264970" sldId="257"/>
            <ac:picMk id="54" creationId="{10690A07-B106-62F4-BECF-15D351291D53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2:24.586" v="1216"/>
          <ac:picMkLst>
            <pc:docMk/>
            <pc:sldMk cId="3854264970" sldId="257"/>
            <ac:picMk id="57" creationId="{241EDF89-47AA-B8CC-0D9E-98B817A062BB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2:26.006" v="1218"/>
          <ac:picMkLst>
            <pc:docMk/>
            <pc:sldMk cId="3854264970" sldId="257"/>
            <ac:picMk id="58" creationId="{42A5D6C9-D008-C224-2887-06F63DA6D9C3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3:45.183" v="1219"/>
          <ac:picMkLst>
            <pc:docMk/>
            <pc:sldMk cId="3854264970" sldId="257"/>
            <ac:picMk id="61" creationId="{3952D754-1110-7190-A6E0-D4E5121FA63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9:37.088" v="1234"/>
          <ac:picMkLst>
            <pc:docMk/>
            <pc:sldMk cId="3854264970" sldId="257"/>
            <ac:picMk id="62" creationId="{1B9A5382-BDF5-58C6-1335-CE4811A3922D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0:21.795" v="1235"/>
          <ac:picMkLst>
            <pc:docMk/>
            <pc:sldMk cId="3854264970" sldId="257"/>
            <ac:picMk id="67" creationId="{1E4FB3B9-8F6F-2BFB-A202-BEA33DCEA1B3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40:21.795" v="1235"/>
          <ac:picMkLst>
            <pc:docMk/>
            <pc:sldMk cId="3854264970" sldId="257"/>
            <ac:picMk id="68" creationId="{6B1B29A4-21B6-F21F-A23E-C23EC4BD1038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4:21.492" v="1253" actId="21"/>
          <ac:picMkLst>
            <pc:docMk/>
            <pc:sldMk cId="3854264970" sldId="257"/>
            <ac:picMk id="71" creationId="{F92C4F0A-47E8-2314-8FC9-2E2FA64994BA}"/>
          </ac:picMkLst>
        </pc:picChg>
      </pc:sldChg>
      <pc:sldChg chg="addSp delSp modSp mod modTransition delAnim modAnim">
        <pc:chgData name="Gurung, Anmol (UG - Sch of Engineering)" userId="769b6faf-f693-40e1-861f-82cc23b6270a" providerId="ADAL" clId="{C5E45EAD-059B-446D-804A-367D07467FDA}" dt="2025-12-04T02:44:16.557" v="1251" actId="1076"/>
        <pc:sldMkLst>
          <pc:docMk/>
          <pc:sldMk cId="1102991540" sldId="258"/>
        </pc:sldMkLst>
        <pc:spChg chg="mod">
          <ac:chgData name="Gurung, Anmol (UG - Sch of Engineering)" userId="769b6faf-f693-40e1-861f-82cc23b6270a" providerId="ADAL" clId="{C5E45EAD-059B-446D-804A-367D07467FDA}" dt="2025-12-03T19:26:40.460" v="235" actId="115"/>
          <ac:spMkLst>
            <pc:docMk/>
            <pc:sldMk cId="1102991540" sldId="258"/>
            <ac:spMk id="2" creationId="{49558A3E-48A3-D256-0849-452C1EABF5E9}"/>
          </ac:spMkLst>
        </pc:spChg>
        <pc:spChg chg="mod ord">
          <ac:chgData name="Gurung, Anmol (UG - Sch of Engineering)" userId="769b6faf-f693-40e1-861f-82cc23b6270a" providerId="ADAL" clId="{C5E45EAD-059B-446D-804A-367D07467FDA}" dt="2025-12-03T19:30:13.974" v="269" actId="20577"/>
          <ac:spMkLst>
            <pc:docMk/>
            <pc:sldMk cId="1102991540" sldId="258"/>
            <ac:spMk id="3" creationId="{A57AA758-9FD7-A2BF-C391-3C828E817C72}"/>
          </ac:spMkLst>
        </pc:spChg>
        <pc:spChg chg="del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47" creationId="{5A0118C5-4F8D-4CF4-BADD-53FEACC6C42A}"/>
          </ac:spMkLst>
        </pc:spChg>
        <pc:spChg chg="del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53" creationId="{09645E15-CD1B-4EAA-B2F2-D41E53CA4E1C}"/>
          </ac:spMkLst>
        </pc:spChg>
        <pc:spChg chg="del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55" creationId="{0C571069-A359-469A-98CD-9458DBAA0D39}"/>
          </ac:spMkLst>
        </pc:spChg>
        <pc:spChg chg="add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75" creationId="{5A0118C5-4F8D-4CF4-BADD-53FEACC6C42A}"/>
          </ac:spMkLst>
        </pc:spChg>
        <pc:spChg chg="add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81" creationId="{09645E15-CD1B-4EAA-B2F2-D41E53CA4E1C}"/>
          </ac:spMkLst>
        </pc:spChg>
        <pc:spChg chg="add">
          <ac:chgData name="Gurung, Anmol (UG - Sch of Engineering)" userId="769b6faf-f693-40e1-861f-82cc23b6270a" providerId="ADAL" clId="{C5E45EAD-059B-446D-804A-367D07467FDA}" dt="2025-12-03T19:16:22.004" v="37" actId="26606"/>
          <ac:spMkLst>
            <pc:docMk/>
            <pc:sldMk cId="1102991540" sldId="258"/>
            <ac:spMk id="1083" creationId="{0C571069-A359-469A-98CD-9458DBAA0D39}"/>
          </ac:spMkLst>
        </pc:spChg>
        <pc:grpChg chg="del">
          <ac:chgData name="Gurung, Anmol (UG - Sch of Engineering)" userId="769b6faf-f693-40e1-861f-82cc23b6270a" providerId="ADAL" clId="{C5E45EAD-059B-446D-804A-367D07467FDA}" dt="2025-12-03T19:16:22.004" v="37" actId="26606"/>
          <ac:grpSpMkLst>
            <pc:docMk/>
            <pc:sldMk cId="1102991540" sldId="258"/>
            <ac:grpSpMk id="1049" creationId="{9742E72B-7FDB-4BC3-84CE-9A8675647694}"/>
          </ac:grpSpMkLst>
        </pc:grpChg>
        <pc:grpChg chg="add">
          <ac:chgData name="Gurung, Anmol (UG - Sch of Engineering)" userId="769b6faf-f693-40e1-861f-82cc23b6270a" providerId="ADAL" clId="{C5E45EAD-059B-446D-804A-367D07467FDA}" dt="2025-12-03T19:16:22.004" v="37" actId="26606"/>
          <ac:grpSpMkLst>
            <pc:docMk/>
            <pc:sldMk cId="1102991540" sldId="258"/>
            <ac:grpSpMk id="1085" creationId="{A61BDD87-32CE-4DE2-AAE1-62C2F4793885}"/>
          </ac:grpSpMkLst>
        </pc:grpChg>
        <pc:picChg chg="del mod">
          <ac:chgData name="Gurung, Anmol (UG - Sch of Engineering)" userId="769b6faf-f693-40e1-861f-82cc23b6270a" providerId="ADAL" clId="{C5E45EAD-059B-446D-804A-367D07467FDA}" dt="2025-12-03T19:16:17.348" v="36" actId="21"/>
          <ac:picMkLst>
            <pc:docMk/>
            <pc:sldMk cId="1102991540" sldId="258"/>
            <ac:picMk id="4" creationId="{4B29A34D-5185-BD57-7B64-59DA8E1D2798}"/>
          </ac:picMkLst>
        </pc:picChg>
        <pc:picChg chg="mod">
          <ac:chgData name="Gurung, Anmol (UG - Sch of Engineering)" userId="769b6faf-f693-40e1-861f-82cc23b6270a" providerId="ADAL" clId="{C5E45EAD-059B-446D-804A-367D07467FDA}" dt="2025-12-03T19:16:22.004" v="37" actId="26606"/>
          <ac:picMkLst>
            <pc:docMk/>
            <pc:sldMk cId="1102991540" sldId="258"/>
            <ac:picMk id="5" creationId="{3E360D04-11B4-9EDD-B57F-B41FF8B5B645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8:39.300" v="1165" actId="21"/>
          <ac:picMkLst>
            <pc:docMk/>
            <pc:sldMk cId="1102991540" sldId="258"/>
            <ac:picMk id="7" creationId="{96AB2822-9E93-18AE-1510-BDFDA9FAB2F2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5:53.969" v="1223"/>
          <ac:picMkLst>
            <pc:docMk/>
            <pc:sldMk cId="1102991540" sldId="258"/>
            <ac:picMk id="9" creationId="{7E1C1F85-35F9-DA68-8CCA-0206EC9183F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5:56.337" v="1225"/>
          <ac:picMkLst>
            <pc:docMk/>
            <pc:sldMk cId="1102991540" sldId="258"/>
            <ac:picMk id="10" creationId="{D1BD219D-749B-9B58-C39D-CD8674CC7F2B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6:13.207" v="1226"/>
          <ac:picMkLst>
            <pc:docMk/>
            <pc:sldMk cId="1102991540" sldId="258"/>
            <ac:picMk id="13" creationId="{9747A952-0504-0CD5-3B4A-42C425CFB14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6:14.382" v="1228"/>
          <ac:picMkLst>
            <pc:docMk/>
            <pc:sldMk cId="1102991540" sldId="258"/>
            <ac:picMk id="14" creationId="{06183252-56F5-F552-5A2A-72632D0E8BB8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6:57.076" v="1229"/>
          <ac:picMkLst>
            <pc:docMk/>
            <pc:sldMk cId="1102991540" sldId="258"/>
            <ac:picMk id="17" creationId="{FE6C5D27-4397-F2CE-D013-45F3CB8AE10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36:58.388" v="1231"/>
          <ac:picMkLst>
            <pc:docMk/>
            <pc:sldMk cId="1102991540" sldId="258"/>
            <ac:picMk id="18" creationId="{A1079280-9D4B-DD55-E1D3-A44103005C56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38:16.762" v="1232"/>
          <ac:picMkLst>
            <pc:docMk/>
            <pc:sldMk cId="1102991540" sldId="258"/>
            <ac:picMk id="21" creationId="{C280F082-9D19-9F6A-185A-94CABFEF7F3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0:33.555" v="1237"/>
          <ac:picMkLst>
            <pc:docMk/>
            <pc:sldMk cId="1102991540" sldId="258"/>
            <ac:picMk id="22" creationId="{1674109A-73EB-704A-6B8E-5B44A96B3C62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1:24.294" v="1240"/>
          <ac:picMkLst>
            <pc:docMk/>
            <pc:sldMk cId="1102991540" sldId="258"/>
            <ac:picMk id="28" creationId="{15403ABF-89CC-D5CF-B955-7C2C465FDDC8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2:00.312" v="1241"/>
          <ac:picMkLst>
            <pc:docMk/>
            <pc:sldMk cId="1102991540" sldId="258"/>
            <ac:picMk id="31" creationId="{8FBA7D87-6532-9725-0059-EC1A88435777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2:01.866" v="1243"/>
          <ac:picMkLst>
            <pc:docMk/>
            <pc:sldMk cId="1102991540" sldId="258"/>
            <ac:picMk id="32" creationId="{3705A02D-0538-B924-AAC0-06D80D92B095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2:36.257" v="1244"/>
          <ac:picMkLst>
            <pc:docMk/>
            <pc:sldMk cId="1102991540" sldId="258"/>
            <ac:picMk id="35" creationId="{BA4D0140-AB02-E0AB-2077-4FE4E1474E92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2:37.674" v="1246"/>
          <ac:picMkLst>
            <pc:docMk/>
            <pc:sldMk cId="1102991540" sldId="258"/>
            <ac:picMk id="36" creationId="{16901B7E-4042-9081-9C33-CD8694CA5D74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3:22.899" v="1247"/>
          <ac:picMkLst>
            <pc:docMk/>
            <pc:sldMk cId="1102991540" sldId="258"/>
            <ac:picMk id="39" creationId="{5A0DA3F7-59E0-4C52-EA79-8673D75EE870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3:23.991" v="1249"/>
          <ac:picMkLst>
            <pc:docMk/>
            <pc:sldMk cId="1102991540" sldId="258"/>
            <ac:picMk id="40" creationId="{3563AE59-45C7-ACB1-C326-98C65FECACEB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4:13.033" v="1250"/>
          <ac:picMkLst>
            <pc:docMk/>
            <pc:sldMk cId="1102991540" sldId="258"/>
            <ac:picMk id="43" creationId="{8DC01C30-6551-1287-F903-C0B7D0469907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44:16.557" v="1251" actId="1076"/>
          <ac:picMkLst>
            <pc:docMk/>
            <pc:sldMk cId="1102991540" sldId="258"/>
            <ac:picMk id="44" creationId="{471ECBFC-56DC-5E6B-47F9-B28BBED0F145}"/>
          </ac:picMkLst>
        </pc:picChg>
      </pc:sldChg>
      <pc:sldChg chg="addSp delSp modSp mod modTransition delAnim modAnim">
        <pc:chgData name="Gurung, Anmol (UG - Sch of Engineering)" userId="769b6faf-f693-40e1-861f-82cc23b6270a" providerId="ADAL" clId="{C5E45EAD-059B-446D-804A-367D07467FDA}" dt="2025-12-04T02:54:02.645" v="1291"/>
        <pc:sldMkLst>
          <pc:docMk/>
          <pc:sldMk cId="761642665" sldId="259"/>
        </pc:sldMkLst>
        <pc:spChg chg="mod">
          <ac:chgData name="Gurung, Anmol (UG - Sch of Engineering)" userId="769b6faf-f693-40e1-861f-82cc23b6270a" providerId="ADAL" clId="{C5E45EAD-059B-446D-804A-367D07467FDA}" dt="2025-12-03T19:26:12.859" v="231" actId="115"/>
          <ac:spMkLst>
            <pc:docMk/>
            <pc:sldMk cId="761642665" sldId="259"/>
            <ac:spMk id="2" creationId="{EC1965A8-01A3-9276-AF4C-05AAE70F8C2B}"/>
          </ac:spMkLst>
        </pc:spChg>
        <pc:spChg chg="mod">
          <ac:chgData name="Gurung, Anmol (UG - Sch of Engineering)" userId="769b6faf-f693-40e1-861f-82cc23b6270a" providerId="ADAL" clId="{C5E45EAD-059B-446D-804A-367D07467FDA}" dt="2025-12-03T19:55:27.541" v="722" actId="20577"/>
          <ac:spMkLst>
            <pc:docMk/>
            <pc:sldMk cId="761642665" sldId="259"/>
            <ac:spMk id="3" creationId="{61708D57-6B0F-4223-201F-D2A3CC14F2A4}"/>
          </ac:spMkLst>
        </pc:spChg>
        <pc:picChg chg="add del mod">
          <ac:chgData name="Gurung, Anmol (UG - Sch of Engineering)" userId="769b6faf-f693-40e1-861f-82cc23b6270a" providerId="ADAL" clId="{C5E45EAD-059B-446D-804A-367D07467FDA}" dt="2025-12-03T20:28:41.910" v="1166" actId="21"/>
          <ac:picMkLst>
            <pc:docMk/>
            <pc:sldMk cId="761642665" sldId="259"/>
            <ac:picMk id="6" creationId="{DC4CCF2E-599D-F130-0E5C-EAB8A57A70A7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5:22.087" v="1256"/>
          <ac:picMkLst>
            <pc:docMk/>
            <pc:sldMk cId="761642665" sldId="259"/>
            <ac:picMk id="8" creationId="{0BFBBAB4-D62B-07C0-E033-7B022676BF97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5:23.801" v="1258"/>
          <ac:picMkLst>
            <pc:docMk/>
            <pc:sldMk cId="761642665" sldId="259"/>
            <ac:picMk id="9" creationId="{8BF8C047-CE11-2E98-113E-16261AB22F8A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5:39.548" v="1259"/>
          <ac:picMkLst>
            <pc:docMk/>
            <pc:sldMk cId="761642665" sldId="259"/>
            <ac:picMk id="12" creationId="{0B126768-F2D5-F596-A3AA-253F417BAA3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5:40.930" v="1261"/>
          <ac:picMkLst>
            <pc:docMk/>
            <pc:sldMk cId="761642665" sldId="259"/>
            <ac:picMk id="13" creationId="{3DEC80E7-E001-870F-F825-882CD59757E4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6:09.765" v="1262"/>
          <ac:picMkLst>
            <pc:docMk/>
            <pc:sldMk cId="761642665" sldId="259"/>
            <ac:picMk id="16" creationId="{978407E6-9015-7B13-BD45-288275E88A3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6:10.829" v="1264"/>
          <ac:picMkLst>
            <pc:docMk/>
            <pc:sldMk cId="761642665" sldId="259"/>
            <ac:picMk id="17" creationId="{A9FEEC24-014A-59C0-1B26-D4F1F73312BC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46:57.430" v="1265"/>
          <ac:picMkLst>
            <pc:docMk/>
            <pc:sldMk cId="761642665" sldId="259"/>
            <ac:picMk id="20" creationId="{C328EA9A-044A-2DED-6D50-DA4B62A04A9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2:41.165" v="1284"/>
          <ac:picMkLst>
            <pc:docMk/>
            <pc:sldMk cId="761642665" sldId="259"/>
            <ac:picMk id="21" creationId="{9A246055-43A5-5B87-5A63-158E73EEC6D5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2:56.910" v="1285"/>
          <ac:picMkLst>
            <pc:docMk/>
            <pc:sldMk cId="761642665" sldId="259"/>
            <ac:picMk id="27" creationId="{BC4D2D6F-2A1B-46A2-917A-B506EBA1BDA1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2:58.079" v="1287"/>
          <ac:picMkLst>
            <pc:docMk/>
            <pc:sldMk cId="761642665" sldId="259"/>
            <ac:picMk id="28" creationId="{D62450CA-21EF-0F28-7367-78E16AE44413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3:28.959" v="1288"/>
          <ac:picMkLst>
            <pc:docMk/>
            <pc:sldMk cId="761642665" sldId="259"/>
            <ac:picMk id="31" creationId="{19340493-0784-1F93-8696-7A7E135B86F8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3:30.016" v="1290"/>
          <ac:picMkLst>
            <pc:docMk/>
            <pc:sldMk cId="761642665" sldId="259"/>
            <ac:picMk id="32" creationId="{098F5265-8C3C-E512-58F1-AE03A09052C2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4:02.645" v="1291"/>
          <ac:picMkLst>
            <pc:docMk/>
            <pc:sldMk cId="761642665" sldId="259"/>
            <ac:picMk id="35" creationId="{25505D3B-5641-A75B-DA51-91FD54D06F55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4:02.645" v="1291"/>
          <ac:picMkLst>
            <pc:docMk/>
            <pc:sldMk cId="761642665" sldId="259"/>
            <ac:picMk id="36" creationId="{7304217E-08D1-39EA-F648-5F59EBBC1831}"/>
          </ac:picMkLst>
        </pc:picChg>
      </pc:sldChg>
      <pc:sldChg chg="addSp delSp modSp mod modTransition delAnim modAnim">
        <pc:chgData name="Gurung, Anmol (UG - Sch of Engineering)" userId="769b6faf-f693-40e1-861f-82cc23b6270a" providerId="ADAL" clId="{C5E45EAD-059B-446D-804A-367D07467FDA}" dt="2025-12-04T02:56:04.941" v="1297"/>
        <pc:sldMkLst>
          <pc:docMk/>
          <pc:sldMk cId="491680461" sldId="260"/>
        </pc:sldMkLst>
        <pc:spChg chg="mod">
          <ac:chgData name="Gurung, Anmol (UG - Sch of Engineering)" userId="769b6faf-f693-40e1-861f-82cc23b6270a" providerId="ADAL" clId="{C5E45EAD-059B-446D-804A-367D07467FDA}" dt="2025-12-03T19:26:37.310" v="234" actId="115"/>
          <ac:spMkLst>
            <pc:docMk/>
            <pc:sldMk cId="491680461" sldId="260"/>
            <ac:spMk id="2" creationId="{F62C46BD-E58E-85D5-5BB8-8EF138530F30}"/>
          </ac:spMkLst>
        </pc:spChg>
        <pc:spChg chg="mod">
          <ac:chgData name="Gurung, Anmol (UG - Sch of Engineering)" userId="769b6faf-f693-40e1-861f-82cc23b6270a" providerId="ADAL" clId="{C5E45EAD-059B-446D-804A-367D07467FDA}" dt="2025-12-03T19:48:50.959" v="472" actId="20577"/>
          <ac:spMkLst>
            <pc:docMk/>
            <pc:sldMk cId="491680461" sldId="260"/>
            <ac:spMk id="3" creationId="{5C1C5718-1460-A90B-F636-51F3C1209698}"/>
          </ac:spMkLst>
        </pc:spChg>
        <pc:picChg chg="add del mod">
          <ac:chgData name="Gurung, Anmol (UG - Sch of Engineering)" userId="769b6faf-f693-40e1-861f-82cc23b6270a" providerId="ADAL" clId="{C5E45EAD-059B-446D-804A-367D07467FDA}" dt="2025-12-03T20:28:46.197" v="1167" actId="21"/>
          <ac:picMkLst>
            <pc:docMk/>
            <pc:sldMk cId="491680461" sldId="260"/>
            <ac:picMk id="6" creationId="{F5BBD601-BB61-C7D3-0C54-0856036EB170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8:02.882" v="1269"/>
          <ac:picMkLst>
            <pc:docMk/>
            <pc:sldMk cId="491680461" sldId="260"/>
            <ac:picMk id="8" creationId="{EE6F20BC-D850-E65F-2449-0C243883E2F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4:53.852" v="1293"/>
          <ac:picMkLst>
            <pc:docMk/>
            <pc:sldMk cId="491680461" sldId="260"/>
            <ac:picMk id="10" creationId="{6D7B7E09-2784-AB46-8654-1DA2D7608808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5:22.657" v="1294"/>
          <ac:picMkLst>
            <pc:docMk/>
            <pc:sldMk cId="491680461" sldId="260"/>
            <ac:picMk id="34" creationId="{08E8A03F-0C79-BE88-E422-C317DEE57D45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5:24.447" v="1296"/>
          <ac:picMkLst>
            <pc:docMk/>
            <pc:sldMk cId="491680461" sldId="260"/>
            <ac:picMk id="35" creationId="{DA9D0AE3-B101-012F-ADFB-0EF7793CF069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6:04.941" v="1297"/>
          <ac:picMkLst>
            <pc:docMk/>
            <pc:sldMk cId="491680461" sldId="260"/>
            <ac:picMk id="38" creationId="{EDDABF98-FE49-F7BA-E184-813FBD7E95E8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6:04.941" v="1297"/>
          <ac:picMkLst>
            <pc:docMk/>
            <pc:sldMk cId="491680461" sldId="260"/>
            <ac:picMk id="39" creationId="{097F9D86-27E2-D312-4854-5B39558D69B2}"/>
          </ac:picMkLst>
        </pc:picChg>
      </pc:sldChg>
      <pc:sldChg chg="addSp delSp modSp mod modTransition delAnim">
        <pc:chgData name="Gurung, Anmol (UG - Sch of Engineering)" userId="769b6faf-f693-40e1-861f-82cc23b6270a" providerId="ADAL" clId="{C5E45EAD-059B-446D-804A-367D07467FDA}" dt="2025-12-04T02:56:19.024" v="1298" actId="1076"/>
        <pc:sldMkLst>
          <pc:docMk/>
          <pc:sldMk cId="2531162190" sldId="261"/>
        </pc:sldMkLst>
        <pc:spChg chg="mod">
          <ac:chgData name="Gurung, Anmol (UG - Sch of Engineering)" userId="769b6faf-f693-40e1-861f-82cc23b6270a" providerId="ADAL" clId="{C5E45EAD-059B-446D-804A-367D07467FDA}" dt="2025-12-03T19:26:46.204" v="237" actId="115"/>
          <ac:spMkLst>
            <pc:docMk/>
            <pc:sldMk cId="2531162190" sldId="261"/>
            <ac:spMk id="2" creationId="{3A3E812A-8E3D-B4CC-74AD-384D8C7CACE4}"/>
          </ac:spMkLst>
        </pc:spChg>
        <pc:spChg chg="mod">
          <ac:chgData name="Gurung, Anmol (UG - Sch of Engineering)" userId="769b6faf-f693-40e1-861f-82cc23b6270a" providerId="ADAL" clId="{C5E45EAD-059B-446D-804A-367D07467FDA}" dt="2025-12-03T20:07:47.914" v="995" actId="20577"/>
          <ac:spMkLst>
            <pc:docMk/>
            <pc:sldMk cId="2531162190" sldId="261"/>
            <ac:spMk id="3" creationId="{58E3FCB2-C7D1-3969-591B-912D50C48AA8}"/>
          </ac:spMkLst>
        </pc:spChg>
        <pc:picChg chg="add del mod">
          <ac:chgData name="Gurung, Anmol (UG - Sch of Engineering)" userId="769b6faf-f693-40e1-861f-82cc23b6270a" providerId="ADAL" clId="{C5E45EAD-059B-446D-804A-367D07467FDA}" dt="2025-12-03T20:28:49.355" v="1168" actId="21"/>
          <ac:picMkLst>
            <pc:docMk/>
            <pc:sldMk cId="2531162190" sldId="261"/>
            <ac:picMk id="6" creationId="{88C4A65B-B33B-515C-90FB-C458C5FB1C3A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9:06.686" v="1273"/>
          <ac:picMkLst>
            <pc:docMk/>
            <pc:sldMk cId="2531162190" sldId="261"/>
            <ac:picMk id="8" creationId="{5406E109-7643-2627-DF4F-B2860E18E4DF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6:19.024" v="1298" actId="1076"/>
          <ac:picMkLst>
            <pc:docMk/>
            <pc:sldMk cId="2531162190" sldId="261"/>
            <ac:picMk id="10" creationId="{5292F35F-8132-70A4-E21D-20F4E3BF020B}"/>
          </ac:picMkLst>
        </pc:picChg>
      </pc:sldChg>
      <pc:sldChg chg="addSp delSp modSp mod modTransition setBg delAnim">
        <pc:chgData name="Gurung, Anmol (UG - Sch of Engineering)" userId="769b6faf-f693-40e1-861f-82cc23b6270a" providerId="ADAL" clId="{C5E45EAD-059B-446D-804A-367D07467FDA}" dt="2025-12-04T02:49:50.757" v="1276"/>
        <pc:sldMkLst>
          <pc:docMk/>
          <pc:sldMk cId="1284003151" sldId="262"/>
        </pc:sldMkLst>
        <pc:spChg chg="mod">
          <ac:chgData name="Gurung, Anmol (UG - Sch of Engineering)" userId="769b6faf-f693-40e1-861f-82cc23b6270a" providerId="ADAL" clId="{C5E45EAD-059B-446D-804A-367D07467FDA}" dt="2025-12-03T19:26:50.554" v="239" actId="115"/>
          <ac:spMkLst>
            <pc:docMk/>
            <pc:sldMk cId="1284003151" sldId="262"/>
            <ac:spMk id="2" creationId="{D4FE48D1-BE04-F62D-28AB-591CD3BCB286}"/>
          </ac:spMkLst>
        </pc:spChg>
        <pc:spChg chg="mod ord">
          <ac:chgData name="Gurung, Anmol (UG - Sch of Engineering)" userId="769b6faf-f693-40e1-861f-82cc23b6270a" providerId="ADAL" clId="{C5E45EAD-059B-446D-804A-367D07467FDA}" dt="2025-12-03T20:16:56.338" v="1091" actId="20577"/>
          <ac:spMkLst>
            <pc:docMk/>
            <pc:sldMk cId="1284003151" sldId="262"/>
            <ac:spMk id="3" creationId="{ABCE884C-E71E-FF81-3B54-8B31F53BF98B}"/>
          </ac:spMkLst>
        </pc:spChg>
        <pc:spChg chg="add">
          <ac:chgData name="Gurung, Anmol (UG - Sch of Engineering)" userId="769b6faf-f693-40e1-861f-82cc23b6270a" providerId="ADAL" clId="{C5E45EAD-059B-446D-804A-367D07467FDA}" dt="2025-12-03T19:15:22.561" v="25" actId="26606"/>
          <ac:spMkLst>
            <pc:docMk/>
            <pc:sldMk cId="1284003151" sldId="262"/>
            <ac:spMk id="9" creationId="{5A0118C5-4F8D-4CF4-BADD-53FEACC6C42A}"/>
          </ac:spMkLst>
        </pc:spChg>
        <pc:grpChg chg="add">
          <ac:chgData name="Gurung, Anmol (UG - Sch of Engineering)" userId="769b6faf-f693-40e1-861f-82cc23b6270a" providerId="ADAL" clId="{C5E45EAD-059B-446D-804A-367D07467FDA}" dt="2025-12-03T19:15:22.561" v="25" actId="26606"/>
          <ac:grpSpMkLst>
            <pc:docMk/>
            <pc:sldMk cId="1284003151" sldId="262"/>
            <ac:grpSpMk id="11" creationId="{B894EFA8-F425-4D19-A94B-445388B31E20}"/>
          </ac:grpSpMkLst>
        </pc:grpChg>
        <pc:grpChg chg="add">
          <ac:chgData name="Gurung, Anmol (UG - Sch of Engineering)" userId="769b6faf-f693-40e1-861f-82cc23b6270a" providerId="ADAL" clId="{C5E45EAD-059B-446D-804A-367D07467FDA}" dt="2025-12-03T19:15:22.561" v="25" actId="26606"/>
          <ac:grpSpMkLst>
            <pc:docMk/>
            <pc:sldMk cId="1284003151" sldId="262"/>
            <ac:grpSpMk id="15" creationId="{582A903B-6B78-4F0A-B7C9-3D80499020B8}"/>
          </ac:grpSpMkLst>
        </pc:grpChg>
        <pc:picChg chg="add mod">
          <ac:chgData name="Gurung, Anmol (UG - Sch of Engineering)" userId="769b6faf-f693-40e1-861f-82cc23b6270a" providerId="ADAL" clId="{C5E45EAD-059B-446D-804A-367D07467FDA}" dt="2025-12-03T19:15:22.561" v="25" actId="26606"/>
          <ac:picMkLst>
            <pc:docMk/>
            <pc:sldMk cId="1284003151" sldId="262"/>
            <ac:picMk id="4" creationId="{D93D0863-BF09-10AE-AF2E-303D17F0212E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8:52.278" v="1169" actId="21"/>
          <ac:picMkLst>
            <pc:docMk/>
            <pc:sldMk cId="1284003151" sldId="262"/>
            <ac:picMk id="6" creationId="{7A8513BC-E0CC-2765-C3B0-AD9C94DC92F4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49:50.757" v="1276"/>
          <ac:picMkLst>
            <pc:docMk/>
            <pc:sldMk cId="1284003151" sldId="262"/>
            <ac:picMk id="8" creationId="{7BAAA1A7-2799-BD9C-2283-8E2D2301B1DD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49:50.757" v="1276"/>
          <ac:picMkLst>
            <pc:docMk/>
            <pc:sldMk cId="1284003151" sldId="262"/>
            <ac:picMk id="10" creationId="{A0EB7FD1-EEB7-7A6E-DF21-95092C65DE08}"/>
          </ac:picMkLst>
        </pc:picChg>
      </pc:sldChg>
      <pc:sldChg chg="addSp delSp modSp mod modTransition setBg delAnim">
        <pc:chgData name="Gurung, Anmol (UG - Sch of Engineering)" userId="769b6faf-f693-40e1-861f-82cc23b6270a" providerId="ADAL" clId="{C5E45EAD-059B-446D-804A-367D07467FDA}" dt="2025-12-04T02:50:30.655" v="1279"/>
        <pc:sldMkLst>
          <pc:docMk/>
          <pc:sldMk cId="487040710" sldId="263"/>
        </pc:sldMkLst>
        <pc:spChg chg="mod">
          <ac:chgData name="Gurung, Anmol (UG - Sch of Engineering)" userId="769b6faf-f693-40e1-861f-82cc23b6270a" providerId="ADAL" clId="{C5E45EAD-059B-446D-804A-367D07467FDA}" dt="2025-12-03T19:27:26.306" v="251" actId="207"/>
          <ac:spMkLst>
            <pc:docMk/>
            <pc:sldMk cId="487040710" sldId="263"/>
            <ac:spMk id="2" creationId="{EF3B583A-A249-99CD-E28E-BE440EC8D6DA}"/>
          </ac:spMkLst>
        </pc:spChg>
        <pc:spChg chg="mod ord">
          <ac:chgData name="Gurung, Anmol (UG - Sch of Engineering)" userId="769b6faf-f693-40e1-861f-82cc23b6270a" providerId="ADAL" clId="{C5E45EAD-059B-446D-804A-367D07467FDA}" dt="2025-12-03T19:27:28.697" v="252" actId="207"/>
          <ac:spMkLst>
            <pc:docMk/>
            <pc:sldMk cId="487040710" sldId="263"/>
            <ac:spMk id="3" creationId="{5CB726EB-9177-EDE2-A8EA-AF5F6C9A6023}"/>
          </ac:spMkLst>
        </pc:spChg>
        <pc:spChg chg="add del">
          <ac:chgData name="Gurung, Anmol (UG - Sch of Engineering)" userId="769b6faf-f693-40e1-861f-82cc23b6270a" providerId="ADAL" clId="{C5E45EAD-059B-446D-804A-367D07467FDA}" dt="2025-12-03T19:15:50.801" v="28" actId="26606"/>
          <ac:spMkLst>
            <pc:docMk/>
            <pc:sldMk cId="487040710" sldId="263"/>
            <ac:spMk id="9" creationId="{B95B9BA8-1D69-4796-85F5-B6D0BD52354B}"/>
          </ac:spMkLst>
        </pc:spChg>
        <pc:spChg chg="add">
          <ac:chgData name="Gurung, Anmol (UG - Sch of Engineering)" userId="769b6faf-f693-40e1-861f-82cc23b6270a" providerId="ADAL" clId="{C5E45EAD-059B-446D-804A-367D07467FDA}" dt="2025-12-03T19:15:52.154" v="31" actId="26606"/>
          <ac:spMkLst>
            <pc:docMk/>
            <pc:sldMk cId="487040710" sldId="263"/>
            <ac:spMk id="15" creationId="{D9FE21DE-050D-4E27-A007-AAE4EF8427F1}"/>
          </ac:spMkLst>
        </pc:spChg>
        <pc:spChg chg="add">
          <ac:chgData name="Gurung, Anmol (UG - Sch of Engineering)" userId="769b6faf-f693-40e1-861f-82cc23b6270a" providerId="ADAL" clId="{C5E45EAD-059B-446D-804A-367D07467FDA}" dt="2025-12-03T19:15:52.154" v="31" actId="26606"/>
          <ac:spMkLst>
            <pc:docMk/>
            <pc:sldMk cId="487040710" sldId="263"/>
            <ac:spMk id="17" creationId="{77EF10EC-D135-4F55-A642-AFA283DD9640}"/>
          </ac:spMkLst>
        </pc:spChg>
        <pc:spChg chg="add del">
          <ac:chgData name="Gurung, Anmol (UG - Sch of Engineering)" userId="769b6faf-f693-40e1-861f-82cc23b6270a" providerId="ADAL" clId="{C5E45EAD-059B-446D-804A-367D07467FDA}" dt="2025-12-03T19:15:52.147" v="30" actId="26606"/>
          <ac:spMkLst>
            <pc:docMk/>
            <pc:sldMk cId="487040710" sldId="263"/>
            <ac:spMk id="21" creationId="{5A0118C5-4F8D-4CF4-BADD-53FEACC6C42A}"/>
          </ac:spMkLst>
        </pc:spChg>
        <pc:spChg chg="add">
          <ac:chgData name="Gurung, Anmol (UG - Sch of Engineering)" userId="769b6faf-f693-40e1-861f-82cc23b6270a" providerId="ADAL" clId="{C5E45EAD-059B-446D-804A-367D07467FDA}" dt="2025-12-03T19:15:52.154" v="31" actId="26606"/>
          <ac:spMkLst>
            <pc:docMk/>
            <pc:sldMk cId="487040710" sldId="263"/>
            <ac:spMk id="33" creationId="{5A0118C5-4F8D-4CF4-BADD-53FEACC6C42A}"/>
          </ac:spMkLst>
        </pc:spChg>
        <pc:grpChg chg="add del">
          <ac:chgData name="Gurung, Anmol (UG - Sch of Engineering)" userId="769b6faf-f693-40e1-861f-82cc23b6270a" providerId="ADAL" clId="{C5E45EAD-059B-446D-804A-367D07467FDA}" dt="2025-12-03T19:15:50.801" v="28" actId="26606"/>
          <ac:grpSpMkLst>
            <pc:docMk/>
            <pc:sldMk cId="487040710" sldId="263"/>
            <ac:grpSpMk id="11" creationId="{D44E3F87-3D58-4B03-86B2-15A5C5B9C964}"/>
          </ac:grpSpMkLst>
        </pc:grpChg>
        <pc:grpChg chg="add del">
          <ac:chgData name="Gurung, Anmol (UG - Sch of Engineering)" userId="769b6faf-f693-40e1-861f-82cc23b6270a" providerId="ADAL" clId="{C5E45EAD-059B-446D-804A-367D07467FDA}" dt="2025-12-03T19:15:52.147" v="30" actId="26606"/>
          <ac:grpSpMkLst>
            <pc:docMk/>
            <pc:sldMk cId="487040710" sldId="263"/>
            <ac:grpSpMk id="22" creationId="{B894EFA8-F425-4D19-A94B-445388B31E20}"/>
          </ac:grpSpMkLst>
        </pc:grpChg>
        <pc:grpChg chg="add del">
          <ac:chgData name="Gurung, Anmol (UG - Sch of Engineering)" userId="769b6faf-f693-40e1-861f-82cc23b6270a" providerId="ADAL" clId="{C5E45EAD-059B-446D-804A-367D07467FDA}" dt="2025-12-03T19:15:52.147" v="30" actId="26606"/>
          <ac:grpSpMkLst>
            <pc:docMk/>
            <pc:sldMk cId="487040710" sldId="263"/>
            <ac:grpSpMk id="23" creationId="{582A903B-6B78-4F0A-B7C9-3D80499020B8}"/>
          </ac:grpSpMkLst>
        </pc:grpChg>
        <pc:grpChg chg="add">
          <ac:chgData name="Gurung, Anmol (UG - Sch of Engineering)" userId="769b6faf-f693-40e1-861f-82cc23b6270a" providerId="ADAL" clId="{C5E45EAD-059B-446D-804A-367D07467FDA}" dt="2025-12-03T19:15:52.154" v="31" actId="26606"/>
          <ac:grpSpMkLst>
            <pc:docMk/>
            <pc:sldMk cId="487040710" sldId="263"/>
            <ac:grpSpMk id="34" creationId="{35C37387-FC74-4DFB-841A-B7688148CD05}"/>
          </ac:grpSpMkLst>
        </pc:grpChg>
        <pc:grpChg chg="add">
          <ac:chgData name="Gurung, Anmol (UG - Sch of Engineering)" userId="769b6faf-f693-40e1-861f-82cc23b6270a" providerId="ADAL" clId="{C5E45EAD-059B-446D-804A-367D07467FDA}" dt="2025-12-03T19:15:52.154" v="31" actId="26606"/>
          <ac:grpSpMkLst>
            <pc:docMk/>
            <pc:sldMk cId="487040710" sldId="263"/>
            <ac:grpSpMk id="37" creationId="{8546F01E-28C6-4D97-ACC0-50485CD546E4}"/>
          </ac:grpSpMkLst>
        </pc:grpChg>
        <pc:picChg chg="add mod">
          <ac:chgData name="Gurung, Anmol (UG - Sch of Engineering)" userId="769b6faf-f693-40e1-861f-82cc23b6270a" providerId="ADAL" clId="{C5E45EAD-059B-446D-804A-367D07467FDA}" dt="2025-12-03T19:15:52.154" v="31" actId="26606"/>
          <ac:picMkLst>
            <pc:docMk/>
            <pc:sldMk cId="487040710" sldId="263"/>
            <ac:picMk id="4" creationId="{375D0DED-DCFE-8BDA-7C98-9E567A430F4D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8:56.127" v="1170" actId="21"/>
          <ac:picMkLst>
            <pc:docMk/>
            <pc:sldMk cId="487040710" sldId="263"/>
            <ac:picMk id="6" creationId="{BB50DC5C-67D9-B430-4B27-E68C24BBADA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0:30.655" v="1279"/>
          <ac:picMkLst>
            <pc:docMk/>
            <pc:sldMk cId="487040710" sldId="263"/>
            <ac:picMk id="8" creationId="{41A42F8B-2E38-2649-21F8-41A611E0320A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0:30.655" v="1279"/>
          <ac:picMkLst>
            <pc:docMk/>
            <pc:sldMk cId="487040710" sldId="263"/>
            <ac:picMk id="10" creationId="{2B748CE7-2676-533E-66AC-1441811110FD}"/>
          </ac:picMkLst>
        </pc:picChg>
      </pc:sldChg>
      <pc:sldChg chg="addSp delSp modSp mod modTransition setBg delAnim modAnim">
        <pc:chgData name="Gurung, Anmol (UG - Sch of Engineering)" userId="769b6faf-f693-40e1-861f-82cc23b6270a" providerId="ADAL" clId="{C5E45EAD-059B-446D-804A-367D07467FDA}" dt="2025-12-04T02:57:58.661" v="1308" actId="1076"/>
        <pc:sldMkLst>
          <pc:docMk/>
          <pc:sldMk cId="2713292399" sldId="264"/>
        </pc:sldMkLst>
        <pc:spChg chg="mod">
          <ac:chgData name="Gurung, Anmol (UG - Sch of Engineering)" userId="769b6faf-f693-40e1-861f-82cc23b6270a" providerId="ADAL" clId="{C5E45EAD-059B-446D-804A-367D07467FDA}" dt="2025-12-03T19:27:32.670" v="254" actId="207"/>
          <ac:spMkLst>
            <pc:docMk/>
            <pc:sldMk cId="2713292399" sldId="264"/>
            <ac:spMk id="2" creationId="{6F177F83-3C4F-A4B9-EB5F-157798537C53}"/>
          </ac:spMkLst>
        </pc:spChg>
        <pc:spChg chg="mod ord">
          <ac:chgData name="Gurung, Anmol (UG - Sch of Engineering)" userId="769b6faf-f693-40e1-861f-82cc23b6270a" providerId="ADAL" clId="{C5E45EAD-059B-446D-804A-367D07467FDA}" dt="2025-12-03T20:19:31.901" v="1154" actId="20577"/>
          <ac:spMkLst>
            <pc:docMk/>
            <pc:sldMk cId="2713292399" sldId="264"/>
            <ac:spMk id="3" creationId="{EA852139-59EB-7DD4-38F3-AE5579356294}"/>
          </ac:spMkLst>
        </pc:spChg>
        <pc:spChg chg="add">
          <ac:chgData name="Gurung, Anmol (UG - Sch of Engineering)" userId="769b6faf-f693-40e1-861f-82cc23b6270a" providerId="ADAL" clId="{C5E45EAD-059B-446D-804A-367D07467FDA}" dt="2025-12-03T19:16:10.546" v="34" actId="26606"/>
          <ac:spMkLst>
            <pc:docMk/>
            <pc:sldMk cId="2713292399" sldId="264"/>
            <ac:spMk id="9" creationId="{5A0118C5-4F8D-4CF4-BADD-53FEACC6C42A}"/>
          </ac:spMkLst>
        </pc:spChg>
        <pc:grpChg chg="add">
          <ac:chgData name="Gurung, Anmol (UG - Sch of Engineering)" userId="769b6faf-f693-40e1-861f-82cc23b6270a" providerId="ADAL" clId="{C5E45EAD-059B-446D-804A-367D07467FDA}" dt="2025-12-03T19:16:10.546" v="34" actId="26606"/>
          <ac:grpSpMkLst>
            <pc:docMk/>
            <pc:sldMk cId="2713292399" sldId="264"/>
            <ac:grpSpMk id="11" creationId="{B894EFA8-F425-4D19-A94B-445388B31E20}"/>
          </ac:grpSpMkLst>
        </pc:grpChg>
        <pc:grpChg chg="add">
          <ac:chgData name="Gurung, Anmol (UG - Sch of Engineering)" userId="769b6faf-f693-40e1-861f-82cc23b6270a" providerId="ADAL" clId="{C5E45EAD-059B-446D-804A-367D07467FDA}" dt="2025-12-03T19:16:10.546" v="34" actId="26606"/>
          <ac:grpSpMkLst>
            <pc:docMk/>
            <pc:sldMk cId="2713292399" sldId="264"/>
            <ac:grpSpMk id="15" creationId="{582A903B-6B78-4F0A-B7C9-3D80499020B8}"/>
          </ac:grpSpMkLst>
        </pc:grpChg>
        <pc:picChg chg="add mod">
          <ac:chgData name="Gurung, Anmol (UG - Sch of Engineering)" userId="769b6faf-f693-40e1-861f-82cc23b6270a" providerId="ADAL" clId="{C5E45EAD-059B-446D-804A-367D07467FDA}" dt="2025-12-03T19:16:10.546" v="34" actId="26606"/>
          <ac:picMkLst>
            <pc:docMk/>
            <pc:sldMk cId="2713292399" sldId="264"/>
            <ac:picMk id="4" creationId="{5A41E56E-CB15-E0AC-491F-1F6B354829E7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3T20:28:32.783" v="1163" actId="21"/>
          <ac:picMkLst>
            <pc:docMk/>
            <pc:sldMk cId="2713292399" sldId="264"/>
            <ac:picMk id="6" creationId="{8A77D123-7504-CEE6-495F-1896F6EB6FAB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1:23.079" v="1282"/>
          <ac:picMkLst>
            <pc:docMk/>
            <pc:sldMk cId="2713292399" sldId="264"/>
            <ac:picMk id="14" creationId="{CA8C22BD-FB6E-C4D6-991D-7B0CB3D2FC09}"/>
          </ac:picMkLst>
        </pc:picChg>
        <pc:picChg chg="add del mod">
          <ac:chgData name="Gurung, Anmol (UG - Sch of Engineering)" userId="769b6faf-f693-40e1-861f-82cc23b6270a" providerId="ADAL" clId="{C5E45EAD-059B-446D-804A-367D07467FDA}" dt="2025-12-04T02:57:11.979" v="1306"/>
          <ac:picMkLst>
            <pc:docMk/>
            <pc:sldMk cId="2713292399" sldId="264"/>
            <ac:picMk id="21" creationId="{2A03FCEE-B226-764E-1E2B-1CB984CA243D}"/>
          </ac:picMkLst>
        </pc:picChg>
        <pc:picChg chg="add del mod ord">
          <ac:chgData name="Gurung, Anmol (UG - Sch of Engineering)" userId="769b6faf-f693-40e1-861f-82cc23b6270a" providerId="ADAL" clId="{C5E45EAD-059B-446D-804A-367D07467FDA}" dt="2025-12-04T02:57:55.949" v="1307"/>
          <ac:picMkLst>
            <pc:docMk/>
            <pc:sldMk cId="2713292399" sldId="264"/>
            <ac:picMk id="25" creationId="{8ABDF02B-7C8D-2473-0078-0096DBAE6E6D}"/>
          </ac:picMkLst>
        </pc:picChg>
        <pc:picChg chg="add mod">
          <ac:chgData name="Gurung, Anmol (UG - Sch of Engineering)" userId="769b6faf-f693-40e1-861f-82cc23b6270a" providerId="ADAL" clId="{C5E45EAD-059B-446D-804A-367D07467FDA}" dt="2025-12-04T02:57:58.661" v="1308" actId="1076"/>
          <ac:picMkLst>
            <pc:docMk/>
            <pc:sldMk cId="2713292399" sldId="264"/>
            <ac:picMk id="26" creationId="{75A6E837-63B5-EF7F-3D77-BCDD1C972E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96919-C0D8-4E98-8B2A-189C6B26046C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54168-2206-48D4-B21E-5F46B20AD1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25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54168-2206-48D4-B21E-5F46B20AD1C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3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858F-8047-0A62-6DDF-DE0631A0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CBE98-E566-C09E-8A19-2E5229D51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5874C-17B2-84CA-1B58-F4495FA6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26F9B-FD40-C8F4-36A9-51BE3A6E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4988E-BCB8-8343-6D1B-83A0C6DE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E937-1511-B689-D82A-7826A656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7CC88-FB74-92D1-360C-F063146A1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494EA-5EDE-CEF2-395F-8D07A7A7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2AD4-6AC5-9E4F-2327-437D5A30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6AFE4-CCBF-6B69-1CF4-BE9955E3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11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20A8F-C81E-A22C-60CB-A4B856258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ACAD8-3B0A-67FF-DA11-6AEB005D9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26804-A9DF-85DA-04BD-35B08A3D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2CFF1-B561-565B-DFF7-D03DE722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DA77-54CC-9113-A9DE-DA7578F6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2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9F6C-9F32-3E71-C9B3-470E0967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8603-AAF3-7964-2891-685F1EA0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3046D-CFA7-F1A1-3D16-42C3CBA3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6AEAD-38F6-B8A2-237D-8A847A6B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8830A-8A2B-9052-D823-7B2BAC5A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5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68F2-3D93-A18D-87BD-20CC792A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DC466-A9BD-89BA-2F5C-57123B1C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A22A-34D5-535D-4B71-3F01F283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A8D1B-29D4-8261-D286-A052343E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451E2-5E99-347B-C7AE-20F24228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9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FA5A-CEEB-4162-AA24-B0089160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D556-7FBD-9650-669F-E1B39FF0B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02B7-5239-60A6-592E-955BFBEFB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151D-3376-C7E8-8F17-1037EF4F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74C30-7BF2-4916-B3E9-74C944D2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7FDD1-5118-FCE2-3BA1-0009B5A5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45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F7E6-EA75-E129-1B95-6A63CC2B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796C1-B2C2-0EC2-DF91-C8FFAEAC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219F-6669-0D93-CCBB-0A0E525E1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8B9BF-508A-4581-2809-F023CC876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86C7C-392E-F629-986F-C52182873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74702-980E-1F6F-F651-78381220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E81E5-DE48-DD3C-23FB-8C864984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883A2-EE55-4E4C-D338-4C7D387F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80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264F-C272-DD95-F9D6-CF42770D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737CF-2877-A102-4CA6-BB259BDF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0BC0-43DB-71E3-06E2-1F5A85A5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26479-9A62-F54C-2F88-0583CEBB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2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56D5F-E467-6983-AF92-20D1BA0E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1E04C-12B2-834F-873F-17A92B25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63353-0696-D4AF-2427-F1388E32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1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C00A-4CA7-9FB9-5F35-AB65F7E1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F8FA9-84C5-0EA6-3747-9D4DB35D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32B5C-0AF7-1D9A-D01E-5A4078690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9F009-5120-9DC8-8C47-74D07145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D32ED-1B23-3F26-2F50-60BF42E2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9F1A-3D37-532C-579A-6FA9B16B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6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D081-9B18-327B-7040-1CAD62CC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F8088-A76A-9BD6-BD21-708326567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DFE04-C7C4-5817-6DFB-5EEE87C5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4A53-6BF8-FF57-CAED-82642962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D8901-8CB2-0C35-D5F2-C2117DD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9351-F171-CF21-FFCB-8760E6B8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09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0F464-810E-758A-5526-35AADBDB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1616B-CDFB-4DDB-BA27-7072093A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79E38-3BCC-7339-E748-79F2EF4C9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8308A-665A-4DF4-9DCF-E06728F3383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B304-4404-275F-FE9D-CC5B89452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EAAFA-1D0F-062D-D4E6-E01389BAD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EADFF-03AF-4090-95DE-5ADE08FCA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02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8AB5A5-92EF-47F0-9E96-412D387F1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6CCAAB-E7CF-464D-9B87-E774E5C16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66F558-A699-45E9-AEA0-4E79C739E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B0A8E4-7AB3-4B47-BA85-25737A193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371D12-ED30-4E5A-B7CA-42971FEF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6B3494-9D5E-44A4-B61B-A34C7736E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14F044-7995-4BD8-BC52-57F3BFA01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613E46-2D9C-949E-3307-2763900C6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5895058" cy="2702018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GB" sz="4800" u="sng" dirty="0">
                <a:solidFill>
                  <a:schemeClr val="accent2"/>
                </a:solidFill>
              </a:rPr>
              <a:t>EMG-Based Smart Prosthetic Hand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AC4472-E842-4CF4-BD50-983305EDB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2EE92C3-E117-4FC2-A305-586C89CA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A6FE6FB-7083-4B79-B1FD-B0885537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D5D4DA-BEE4-4C4F-9CA9-0D068AAB8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EB1644A-A3F6-44EF-AC1D-F2CB55C9F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F5413-BD7C-BD5C-EE5B-EC79CEC3F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41" y="3427487"/>
            <a:ext cx="5895058" cy="2412638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</a:rPr>
              <a:t>By Anmol Gurung</a:t>
            </a:r>
          </a:p>
        </p:txBody>
      </p:sp>
      <p:pic>
        <p:nvPicPr>
          <p:cNvPr id="4" name="Picture 3" descr="A white plastic hand with black nails&#10;&#10;AI-generated content may be incorrect.">
            <a:extLst>
              <a:ext uri="{FF2B5EF4-FFF2-40B4-BE49-F238E27FC236}">
                <a16:creationId xmlns:a16="http://schemas.microsoft.com/office/drawing/2014/main" id="{0E352D55-48C5-CAF4-7863-99D5924D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37" b="2"/>
          <a:stretch>
            <a:fillRect/>
          </a:stretch>
        </p:blipFill>
        <p:spPr>
          <a:xfrm>
            <a:off x="6828955" y="989265"/>
            <a:ext cx="4631386" cy="233519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child smiling and waving with a robotic hand&#10;&#10;AI-generated content may be incorrect.">
            <a:extLst>
              <a:ext uri="{FF2B5EF4-FFF2-40B4-BE49-F238E27FC236}">
                <a16:creationId xmlns:a16="http://schemas.microsoft.com/office/drawing/2014/main" id="{5E788C07-E497-26CE-379B-3BF4ADF940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963"/>
          <a:stretch>
            <a:fillRect/>
          </a:stretch>
        </p:blipFill>
        <p:spPr>
          <a:xfrm>
            <a:off x="6828955" y="3504930"/>
            <a:ext cx="4631386" cy="2335197"/>
          </a:xfrm>
          <a:prstGeom prst="rect">
            <a:avLst/>
          </a:prstGeom>
        </p:spPr>
      </p:pic>
      <p:pic>
        <p:nvPicPr>
          <p:cNvPr id="90" name="Audio 89">
            <a:hlinkClick r:id="" action="ppaction://media"/>
            <a:extLst>
              <a:ext uri="{FF2B5EF4-FFF2-40B4-BE49-F238E27FC236}">
                <a16:creationId xmlns:a16="http://schemas.microsoft.com/office/drawing/2014/main" id="{BB2527D1-53D4-4EEE-076F-C3BF3AAFE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981731" y="386382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724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7380">
        <p15:prstTrans prst="origami"/>
      </p:transition>
    </mc:Choice>
    <mc:Fallback>
      <p:transition spd="slow" advTm="73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58946-7375-5F53-E8A1-F4B865E5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53259-4A6D-03EA-71FE-8A39EE9D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30" r="-2" b="-2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A7F51-2F24-127D-C16F-FBC2FD61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This project explores an affordable smart prosthetic hand designed for people living in resource-limited settings.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The system uses electromyography (EMG) signals collected from the user’s electrical activity in the forearm muscles via nerves, to control hand gestures.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AI-based function to gather data information to recognize signal patterns , allows the prosthetic to perform basic movements such as open, close, pinch, and rest.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A 3D‑printed structure keeps the device lightweight, repairable, and low-cost to build at around £120.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6B1B29A4-21B6-F21F-A23E-C23EC4BD1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2892552" y="-43708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426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7350">
        <p14:vortex dir="r"/>
      </p:transition>
    </mc:Choice>
    <mc:Fallback>
      <p:transition spd="slow" advTm="37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 10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58A3E-48A3-D256-0849-452C1EAB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GB" sz="3700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Problems Leading to Motivation</a:t>
            </a:r>
          </a:p>
        </p:txBody>
      </p:sp>
      <p:grpSp>
        <p:nvGrpSpPr>
          <p:cNvPr id="1077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81" name="Oval 1080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60D04-11B4-9EDD-B57F-B41FF8B5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93" y="2540240"/>
            <a:ext cx="3555043" cy="1777521"/>
          </a:xfrm>
          <a:prstGeom prst="rect">
            <a:avLst/>
          </a:prstGeom>
        </p:spPr>
      </p:pic>
      <p:grpSp>
        <p:nvGrpSpPr>
          <p:cNvPr id="1085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A758-9FD7-A2BF-C391-3C828E81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Losing a hand drastically changes daily life, and modern prosthetics are often too expensive for people in developing countries.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Commercial myoelectric prosthetic hands cost upwards of £5,000, making them inaccessible to most 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High workplace injury rates in low‑income regions increase the need for affordable assistive devices.</a:t>
            </a:r>
          </a:p>
          <a:p>
            <a:r>
              <a:rPr lang="en-US" sz="20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This project aims to close the gap by creating a functional, low-cost prosthetic that uses easily available components.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471ECBFC-56DC-5E6B-47F9-B28BBED0F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2649444" y="24937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2991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9704">
        <p15:prstTrans prst="curtains"/>
      </p:transition>
    </mc:Choice>
    <mc:Fallback>
      <p:transition spd="slow" advTm="39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965A8-01A3-9276-AF4C-05AAE70F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System Design</a:t>
            </a:r>
            <a:endParaRPr lang="en-GB" b="1" u="sng" dirty="0">
              <a:solidFill>
                <a:schemeClr val="accent2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2050" name="Picture 2" descr="3D Printed EMG Prosthetic Hand : 5 ...">
            <a:extLst>
              <a:ext uri="{FF2B5EF4-FFF2-40B4-BE49-F238E27FC236}">
                <a16:creationId xmlns:a16="http://schemas.microsoft.com/office/drawing/2014/main" id="{5B6AD3E8-9309-BA85-F372-907AEDC8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1" b="1"/>
          <a:stretch>
            <a:fillRect/>
          </a:stretch>
        </p:blipFill>
        <p:spPr bwMode="auto"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8D57-6B0F-4223-201F-D2A3CC14F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The hand is built using 3D‑printed parts to ensure low cost, easy repairs, and customizable fitting. Uses </a:t>
            </a:r>
            <a:r>
              <a:rPr lang="en-GB" sz="2000" b="1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PLA (Polylactic Acid) an inexpensive material used for main structure ABS (Acrylonitrile Butadiene Styrene): Known for durability. Costs 120 pounds.</a:t>
            </a:r>
            <a:endParaRPr lang="en-US" dirty="0">
              <a:solidFill>
                <a:schemeClr val="accent2"/>
              </a:solidFill>
              <a:latin typeface="Bahnschrift Light SemiCondensed" panose="020B0502040204020203" pitchFamily="34" charset="0"/>
            </a:endParaRP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Servo motors provide motion for the fingers and wrist, offering reliable and energy‑efficient actuation.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Surface EMG sensors placed on the forearm detect muscle activity during intended hand movements.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A microcontroller interprets the EMG signals using AI and sends commands to the servo motors in real time.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FF772-5064-5089-A4B4-3A63EF0E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525" r="-1" b="-1"/>
          <a:stretch>
            <a:fillRect/>
          </a:stretch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6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7304217E-08D1-39EA-F648-5F59EBBC1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3504374" y="-4759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1642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7308">
        <p15:prstTrans prst="drape"/>
      </p:transition>
    </mc:Choice>
    <mc:Fallback>
      <p:transition spd="slow" advTm="27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C46BD-E58E-85D5-5BB8-8EF13853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GB" sz="3700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Signal Processing &amp; Machine Learning</a:t>
            </a:r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robot thinking in front of a blackboard&#10;&#10;AI-generated content may be incorrect.">
            <a:extLst>
              <a:ext uri="{FF2B5EF4-FFF2-40B4-BE49-F238E27FC236}">
                <a16:creationId xmlns:a16="http://schemas.microsoft.com/office/drawing/2014/main" id="{D51A4FBE-D2AA-0E45-9B41-26A64D0B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8" r="16035" b="1"/>
          <a:stretch>
            <a:fillRect/>
          </a:stretch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19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3770" y="463798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5718-1460-A90B-F636-51F3C120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Raw EMG signals are often noisy due to movement artifacts and interference, so preprocessing of the signal is essential.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Use band‑pass filtering  removes unwanted noise and electrical interference.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Machine AI learning algorithms will extract features such as signal amplitude and waveform length to interpret intent of electrical signals.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Pattern recognition realizes the waveform pattern and enables the prosthetic to adapt to different users and deliver smooth, accurate control.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097F9D86-27E2-D312-4854-5B39558D6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2239737" y="-63951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168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5977">
        <p:dissolve/>
      </p:transition>
    </mc:Choice>
    <mc:Fallback>
      <p:transition spd="slow" advTm="35977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E812A-8E3D-B4CC-74AD-384D8C7C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4000" u="sng" dirty="0">
                <a:solidFill>
                  <a:schemeClr val="accent2"/>
                </a:solidFill>
              </a:rPr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FCB2-C7D1-3969-591B-912D50C4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592"/>
            <a:ext cx="4639056" cy="3150108"/>
          </a:xfrm>
        </p:spPr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lang="en-US" sz="1800" dirty="0">
                <a:solidFill>
                  <a:schemeClr val="accent2">
                    <a:alpha val="80000"/>
                  </a:schemeClr>
                </a:solidFill>
                <a:latin typeface="Bahnschrift Light SemiCondensed" panose="020B0502040204020203" pitchFamily="34" charset="0"/>
              </a:rPr>
              <a:t>In theory using research and articles from professionals using similar prosthetics in this project:</a:t>
            </a:r>
          </a:p>
          <a:p>
            <a:pPr>
              <a:defRPr sz="2000"/>
            </a:pPr>
            <a:r>
              <a:rPr lang="en-US" sz="1800" dirty="0">
                <a:solidFill>
                  <a:schemeClr val="accent2">
                    <a:alpha val="80000"/>
                  </a:schemeClr>
                </a:solidFill>
                <a:latin typeface="Bahnschrift Light SemiCondensed" panose="020B0502040204020203" pitchFamily="34" charset="0"/>
              </a:rPr>
              <a:t>The prosthetic achieved an average gesture recognition accuracy of around 90%.</a:t>
            </a:r>
          </a:p>
          <a:p>
            <a:pPr>
              <a:defRPr sz="2000"/>
            </a:pPr>
            <a:r>
              <a:rPr lang="en-US" sz="1800" dirty="0">
                <a:solidFill>
                  <a:schemeClr val="accent2">
                    <a:alpha val="80000"/>
                  </a:schemeClr>
                </a:solidFill>
                <a:latin typeface="Bahnschrift Light SemiCondensed" panose="020B0502040204020203" pitchFamily="34" charset="0"/>
              </a:rPr>
              <a:t>Response time from muscle activation to prosthetic movement was around 138–150 milliseconds.</a:t>
            </a:r>
          </a:p>
          <a:p>
            <a:pPr>
              <a:defRPr sz="2000"/>
            </a:pPr>
            <a:r>
              <a:rPr lang="en-US" sz="1800" dirty="0">
                <a:solidFill>
                  <a:schemeClr val="accent2">
                    <a:alpha val="80000"/>
                  </a:schemeClr>
                </a:solidFill>
                <a:latin typeface="Bahnschrift Light SemiCondensed" panose="020B0502040204020203" pitchFamily="34" charset="0"/>
              </a:rPr>
              <a:t>A small user study with six participants demonstrated reliable control and easy calibration.</a:t>
            </a:r>
          </a:p>
          <a:p>
            <a:pPr>
              <a:defRPr sz="2000"/>
            </a:pPr>
            <a:r>
              <a:rPr lang="en-US" sz="1800" dirty="0">
                <a:solidFill>
                  <a:schemeClr val="accent2">
                    <a:alpha val="80000"/>
                  </a:schemeClr>
                </a:solidFill>
                <a:latin typeface="Bahnschrift Light SemiCondensed" panose="020B0502040204020203" pitchFamily="34" charset="0"/>
              </a:rPr>
              <a:t>Users were able to set up the device in under 3 minutes, making it practical for real-world use.</a:t>
            </a:r>
          </a:p>
          <a:p>
            <a:endParaRPr lang="en-GB" sz="13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C9CB66-653A-DEF3-B619-6044CCF0F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32" y="1670477"/>
            <a:ext cx="4369112" cy="242405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292F35F-8132-70A4-E21D-20F4E3BF0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2832783" y="-27432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116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837">
        <p14:ripple/>
      </p:transition>
    </mc:Choice>
    <mc:Fallback>
      <p:transition spd="slow" advTm="40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48D1-BE04-F62D-28AB-591CD3BC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468114"/>
            <a:ext cx="5248221" cy="1067209"/>
          </a:xfrm>
        </p:spPr>
        <p:txBody>
          <a:bodyPr>
            <a:normAutofit/>
          </a:bodyPr>
          <a:lstStyle/>
          <a:p>
            <a:r>
              <a:rPr lang="en-GB" sz="4100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Performance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D0863-BF09-10AE-AF2E-303D17F0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884C-E71E-FF81-3B54-8B31F53B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Gesture accuracy: ~91.8%, comparable to professional commercial systems (92–96%).</a:t>
            </a:r>
          </a:p>
          <a:p>
            <a:pPr>
              <a:defRPr sz="2000"/>
            </a:pPr>
            <a:r>
              <a:rPr lang="en-US" sz="24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Response time: &lt;150 milliseconds, allowing smooth and responsive movement.</a:t>
            </a:r>
          </a:p>
          <a:p>
            <a:pPr>
              <a:defRPr sz="2000"/>
            </a:pPr>
            <a:r>
              <a:rPr lang="en-US" sz="2400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Total cost of materials: approximately £120, far below commercial alternatives allowing it to sell for lower prices</a:t>
            </a:r>
            <a:r>
              <a:rPr lang="en-US" sz="2400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0EB7FD1-EEB7-7A6E-DF21-95092C65D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00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7157">
        <p14:glitter pattern="hexagon"/>
      </p:transition>
    </mc:Choice>
    <mc:Fallback>
      <p:transition spd="slow" advTm="27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B583A-A249-99CD-E28E-BE440EC8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GB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Future Improvements</a:t>
            </a:r>
          </a:p>
        </p:txBody>
      </p:sp>
      <p:grpSp>
        <p:nvGrpSpPr>
          <p:cNvPr id="34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D0DED-DCFE-8BDA-7C98-9E567A430F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874" r="17249" b="1"/>
          <a:stretch>
            <a:fillRect/>
          </a:stretch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37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3770" y="463798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26EB-9177-EDE2-A8EA-AF5F6C9A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4" y="1680621"/>
            <a:ext cx="5217173" cy="435133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Adding haptic feedback sensors could allow users to 'feel' pressure and improve their ability to grip objects.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Better skin-contact materials would reduce irritation caused by sweat and residual limb movement.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Combining EMG with Force Myography (FMG) could increase accuracy to 97% or higher.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Future versions may support more gestures, higher durability, and improved real-world robustness.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B748CE7-2676-533E-66AC-144181111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704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9526">
        <p14:prism isContent="1" isInverted="1"/>
      </p:transition>
    </mc:Choice>
    <mc:Fallback>
      <p:transition spd="slow" advTm="29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77F83-3C4F-A4B9-EB5F-15779853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1E56E-CB15-E0AC-491F-1F6B3548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2139-59EB-7DD4-38F3-AE557935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The project demonstrates that a low‑cost, AI‑enabled prosthetic hand is both feasible and effective.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The system offers fast, accurate gesture recognition, comparable to commercial systems and can be built and can be maintained in low‑resource environments.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Using 3D printing and off‑the‑shelf electronics allows patients to afford prosthetics at a fraction of the usual cost.</a:t>
            </a:r>
          </a:p>
          <a:p>
            <a:pPr>
              <a:defRPr sz="2000"/>
            </a:pPr>
            <a:r>
              <a:rPr lang="en-US" dirty="0">
                <a:solidFill>
                  <a:schemeClr val="accent2"/>
                </a:solidFill>
                <a:latin typeface="Bahnschrift Light SemiCondensed" panose="020B0502040204020203" pitchFamily="34" charset="0"/>
              </a:rPr>
              <a:t>This approach significantly improves accessibility and quality of life for individuals in resource‑limited regions.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5A6E837-63B5-EF7F-3D77-BCDD1C972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2601813" y="-38735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329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9053">
        <p:blinds dir="vert"/>
      </p:transition>
    </mc:Choice>
    <mc:Fallback>
      <p:transition spd="slow" advTm="3905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2095E81DAC0D49951E8DEDAF0721A2" ma:contentTypeVersion="8" ma:contentTypeDescription="Create a new document." ma:contentTypeScope="" ma:versionID="db3a7fda5c1ea8993dafc369640d28ec">
  <xsd:schema xmlns:xsd="http://www.w3.org/2001/XMLSchema" xmlns:xs="http://www.w3.org/2001/XMLSchema" xmlns:p="http://schemas.microsoft.com/office/2006/metadata/properties" xmlns:ns3="a8e0bac3-2bb1-4785-94d9-b6c531c2c1e8" targetNamespace="http://schemas.microsoft.com/office/2006/metadata/properties" ma:root="true" ma:fieldsID="ead74e51b6aae3a14a718f33601853b4" ns3:_="">
    <xsd:import namespace="a8e0bac3-2bb1-4785-94d9-b6c531c2c1e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e0bac3-2bb1-4785-94d9-b6c531c2c1e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DACABB-1300-4E55-9417-4336145BC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e0bac3-2bb1-4785-94d9-b6c531c2c1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31680C-2AF9-431F-9396-3070704F04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AE8859-C732-4BB7-9040-029F8EB655B6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a8e0bac3-2bb1-4785-94d9-b6c531c2c1e8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643</Words>
  <Application>Microsoft Office PowerPoint</Application>
  <PresentationFormat>Widescreen</PresentationFormat>
  <Paragraphs>43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Bahnschrift Light SemiCondensed</vt:lpstr>
      <vt:lpstr>Office Theme</vt:lpstr>
      <vt:lpstr>EMG-Based Smart Prosthetic Hand</vt:lpstr>
      <vt:lpstr>Overview</vt:lpstr>
      <vt:lpstr>Problems Leading to Motivation</vt:lpstr>
      <vt:lpstr>System Design</vt:lpstr>
      <vt:lpstr>Signal Processing &amp; Machine Learning</vt:lpstr>
      <vt:lpstr>Testing &amp; Evaluation</vt:lpstr>
      <vt:lpstr>Performance Summary</vt:lpstr>
      <vt:lpstr>Future Improvements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Gurung, Anmol (UG - Sch of Engineering)</dc:creator>
  <cp:lastModifiedBy>Gurung, Anmol (UG - Sch of Engineering)</cp:lastModifiedBy>
  <cp:revision>1</cp:revision>
  <dcterms:created xsi:type="dcterms:W3CDTF">2025-12-03T18:36:31Z</dcterms:created>
  <dcterms:modified xsi:type="dcterms:W3CDTF">2025-12-04T02:58:04Z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0x010100732095E81DAC0D49951E8DEDAF0721A2</vt:lpwstr>
  </property>
</Properties>
</file>